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7" r:id="rId4"/>
    <p:sldId id="258" r:id="rId5"/>
    <p:sldId id="25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1062" y="-5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6EFDA-E03D-461E-82BC-CDC64690A46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5E6BD-37DE-4195-B4E9-7EF86153BC2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98940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B628A-BB42-4F6C-A2C9-3B6C9E48A8D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DD29D-5989-4428-8D67-489C549888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661453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D6BE5-1764-467A-A56F-EB5A900E6D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38F87-E92E-44C1-8508-A62B3BA945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715079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6EFDA-E03D-461E-82BC-CDC64690A46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5E6BD-37DE-4195-B4E9-7EF86153BC2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820617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05242-6C1A-471D-9406-D30BE2F9066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9268A-EAEB-43CC-BAD8-626C9818AC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986214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E156C-361C-46DA-A136-6A4364CBEF9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D7969-C3A4-4BC8-BFDB-F119C5723D2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325512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F54F2-6901-4A4F-BF82-89233445F3D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1222E-7B7F-49D0-B51B-D99CD85D171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4566248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8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AA56A-3D2D-4D4F-95C0-3F3D2FC15A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0FF06-8005-4EA5-A9DD-59323FA2583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7415208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48587-2FA0-40FC-9EF0-438505FBAF6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CDFCD-3B71-407C-B9AE-5525094FAB5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5088076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0EFC7-4E64-4AE5-ACB3-A6356B8B151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C2302-BD52-4C14-8D51-0CE2EED0B9C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4767258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DABA2-A345-4D9F-9CEC-3FC66093206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E62E5-3961-46AD-9D16-B3EF715B4AC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88284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05242-6C1A-471D-9406-D30BE2F9066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9268A-EAEB-43CC-BAD8-626C9818AC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1261323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8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2B995-8B71-469E-B581-95A94722C5F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C1C46-178A-45CB-957D-AD7A5E1A67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085278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B628A-BB42-4F6C-A2C9-3B6C9E48A8D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DD29D-5989-4428-8D67-489C549888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9111022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D6BE5-1764-467A-A56F-EB5A900E6D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38F87-E92E-44C1-8508-A62B3BA945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9528292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6EFDA-E03D-461E-82BC-CDC64690A46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5E6BD-37DE-4195-B4E9-7EF86153BC2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4210604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05242-6C1A-471D-9406-D30BE2F9066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9268A-EAEB-43CC-BAD8-626C9818AC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0973630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E156C-361C-46DA-A136-6A4364CBEF9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D7969-C3A4-4BC8-BFDB-F119C5723D2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74763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F54F2-6901-4A4F-BF82-89233445F3D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1222E-7B7F-49D0-B51B-D99CD85D171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0192203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8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AA56A-3D2D-4D4F-95C0-3F3D2FC15A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0FF06-8005-4EA5-A9DD-59323FA2583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5643431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48587-2FA0-40FC-9EF0-438505FBAF6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CDFCD-3B71-407C-B9AE-5525094FAB5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7422119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0EFC7-4E64-4AE5-ACB3-A6356B8B151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C2302-BD52-4C14-8D51-0CE2EED0B9C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241832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E156C-361C-46DA-A136-6A4364CBEF9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D7969-C3A4-4BC8-BFDB-F119C5723D2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5941813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DABA2-A345-4D9F-9CEC-3FC66093206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E62E5-3961-46AD-9D16-B3EF715B4AC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5154005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8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2B995-8B71-469E-B581-95A94722C5F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C1C46-178A-45CB-957D-AD7A5E1A67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0889241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B628A-BB42-4F6C-A2C9-3B6C9E48A8D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DD29D-5989-4428-8D67-489C549888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7272661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D6BE5-1764-467A-A56F-EB5A900E6D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38F87-E92E-44C1-8508-A62B3BA945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28483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F54F2-6901-4A4F-BF82-89233445F3D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1222E-7B7F-49D0-B51B-D99CD85D171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843393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8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AA56A-3D2D-4D4F-95C0-3F3D2FC15A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0FF06-8005-4EA5-A9DD-59323FA2583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221472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48587-2FA0-40FC-9EF0-438505FBAF6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CDFCD-3B71-407C-B9AE-5525094FAB5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046552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0EFC7-4E64-4AE5-ACB3-A6356B8B151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C2302-BD52-4C14-8D51-0CE2EED0B9C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087605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DABA2-A345-4D9F-9CEC-3FC66093206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E62E5-3961-46AD-9D16-B3EF715B4AC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559434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8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2B995-8B71-469E-B581-95A94722C5F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C1C46-178A-45CB-957D-AD7A5E1A67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60860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1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1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5AA78CC9-F499-4961-AF60-8E5A8D7062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143E451-4633-459F-8DDC-7B7B364CFA4E}" type="slidenum">
              <a:rPr lang="ru-RU" altLang="ru-RU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44424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1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1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5AA78CC9-F499-4961-AF60-8E5A8D7062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143E451-4633-459F-8DDC-7B7B364CFA4E}" type="slidenum">
              <a:rPr lang="ru-RU" altLang="ru-RU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9759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1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1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5AA78CC9-F499-4961-AF60-8E5A8D7062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3/5/2022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143E451-4633-459F-8DDC-7B7B364CFA4E}" type="slidenum">
              <a:rPr lang="ru-RU" altLang="ru-RU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351912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1967" y="2313132"/>
            <a:ext cx="2405063" cy="236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13"/>
          <p:cNvGrpSpPr>
            <a:grpSpLocks/>
          </p:cNvGrpSpPr>
          <p:nvPr/>
        </p:nvGrpSpPr>
        <p:grpSpPr bwMode="auto">
          <a:xfrm>
            <a:off x="3740727" y="2589214"/>
            <a:ext cx="5011387" cy="2084387"/>
            <a:chOff x="4000248" y="3131219"/>
            <a:chExt cx="4438222" cy="2083003"/>
          </a:xfrm>
        </p:grpSpPr>
        <p:sp>
          <p:nvSpPr>
            <p:cNvPr id="17418" name="Text Box 4"/>
            <p:cNvSpPr txBox="1">
              <a:spLocks noChangeArrowheads="1"/>
            </p:cNvSpPr>
            <p:nvPr/>
          </p:nvSpPr>
          <p:spPr bwMode="auto">
            <a:xfrm>
              <a:off x="4174333" y="3593385"/>
              <a:ext cx="4264137" cy="14849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lIns="40823" tIns="21228" rIns="40823" bIns="21228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tabLst>
                  <a:tab pos="0" algn="l"/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5025" algn="l"/>
                  <a:tab pos="7634288" algn="l"/>
                  <a:tab pos="8083550" algn="l"/>
                  <a:tab pos="8532813" algn="l"/>
                  <a:tab pos="8982075" algn="l"/>
                  <a:tab pos="8983663" algn="l"/>
                  <a:tab pos="9432925" algn="l"/>
                  <a:tab pos="9882188" algn="l"/>
                  <a:tab pos="10331450" algn="l"/>
                  <a:tab pos="10780713" algn="l"/>
                  <a:tab pos="11229975" algn="l"/>
                  <a:tab pos="11679238" algn="l"/>
                  <a:tab pos="12128500" algn="l"/>
                  <a:tab pos="12577763" algn="l"/>
                  <a:tab pos="13027025" algn="l"/>
                  <a:tab pos="13476288" algn="l"/>
                </a:tabLs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defTabSz="457200" fontAlgn="base">
                <a:lnSpc>
                  <a:spcPts val="5463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ru-RU" altLang="ru-RU" sz="5400" b="1" dirty="0">
                  <a:solidFill>
                    <a:srgbClr val="3BB2E6"/>
                  </a:solidFill>
                  <a:latin typeface="Bebas Neue Bold" pitchFamily="2" charset="0"/>
                  <a:ea typeface="Microsoft YaHei" panose="020B0503020204020204" pitchFamily="34" charset="-122"/>
                </a:rPr>
                <a:t>ШКОЛЬНЫЙ МУЗЕЙ</a:t>
              </a:r>
            </a:p>
          </p:txBody>
        </p:sp>
        <p:cxnSp>
          <p:nvCxnSpPr>
            <p:cNvPr id="16" name="Straight Connector 15"/>
            <p:cNvCxnSpPr>
              <a:cxnSpLocks/>
            </p:cNvCxnSpPr>
            <p:nvPr/>
          </p:nvCxnSpPr>
          <p:spPr>
            <a:xfrm>
              <a:off x="4000248" y="3131219"/>
              <a:ext cx="0" cy="2083003"/>
            </a:xfrm>
            <a:prstGeom prst="line">
              <a:avLst/>
            </a:prstGeom>
            <a:ln w="412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Rectangle 16"/>
          <p:cNvSpPr/>
          <p:nvPr/>
        </p:nvSpPr>
        <p:spPr>
          <a:xfrm>
            <a:off x="8948738" y="0"/>
            <a:ext cx="2100262" cy="6858000"/>
          </a:xfrm>
          <a:prstGeom prst="rect">
            <a:avLst/>
          </a:prstGeom>
          <a:solidFill>
            <a:srgbClr val="3BB2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x-none">
              <a:solidFill>
                <a:srgbClr val="64BCE0"/>
              </a:solidFill>
            </a:endParaRPr>
          </a:p>
        </p:txBody>
      </p:sp>
      <p:pic>
        <p:nvPicPr>
          <p:cNvPr id="17414" name="Picture 1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61475" y="476251"/>
            <a:ext cx="1524000" cy="124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Text Box 4"/>
          <p:cNvSpPr txBox="1">
            <a:spLocks noChangeArrowheads="1"/>
          </p:cNvSpPr>
          <p:nvPr/>
        </p:nvSpPr>
        <p:spPr bwMode="auto">
          <a:xfrm>
            <a:off x="1955800" y="5719763"/>
            <a:ext cx="6389688" cy="441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0823" tIns="21228" rIns="40823" bIns="2122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457200" fontAlgn="base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200" dirty="0">
                <a:solidFill>
                  <a:prstClr val="black"/>
                </a:solidFill>
                <a:latin typeface="Roboto Medium" charset="0"/>
                <a:ea typeface="Microsoft YaHei" panose="020B0503020204020204" pitchFamily="34" charset="-122"/>
              </a:rPr>
              <a:t>НОВЫЕ МЕСТА ДОПОЛНИТЕЛЬНОГО ОБРАЗОВАНИЯ ДЕТЕЙ СОЗДАНЫ </a:t>
            </a:r>
            <a:r>
              <a:rPr lang="en-US" altLang="ru-RU" sz="1200" dirty="0">
                <a:solidFill>
                  <a:prstClr val="black"/>
                </a:solidFill>
                <a:latin typeface="Roboto Medium" charset="0"/>
                <a:ea typeface="Microsoft YaHei" panose="020B0503020204020204" pitchFamily="34" charset="-122"/>
              </a:rPr>
              <a:t/>
            </a:r>
            <a:br>
              <a:rPr lang="en-US" altLang="ru-RU" sz="1200" dirty="0">
                <a:solidFill>
                  <a:prstClr val="black"/>
                </a:solidFill>
                <a:latin typeface="Roboto Medium" charset="0"/>
                <a:ea typeface="Microsoft YaHei" panose="020B0503020204020204" pitchFamily="34" charset="-122"/>
              </a:rPr>
            </a:br>
            <a:r>
              <a:rPr lang="ru-RU" altLang="ru-RU" sz="1200" dirty="0">
                <a:solidFill>
                  <a:prstClr val="black"/>
                </a:solidFill>
                <a:latin typeface="Roboto Medium" charset="0"/>
                <a:ea typeface="Microsoft YaHei" panose="020B0503020204020204" pitchFamily="34" charset="-122"/>
              </a:rPr>
              <a:t>В РАМКАХ ФЕДЕРАЛЬНОГО ПРОЕКТА </a:t>
            </a:r>
            <a:r>
              <a:rPr lang="en-US" altLang="ru-RU" sz="1200" dirty="0">
                <a:solidFill>
                  <a:prstClr val="black"/>
                </a:solidFill>
                <a:latin typeface="Roboto Medium" charset="0"/>
                <a:ea typeface="Microsoft YaHei" panose="020B0503020204020204" pitchFamily="34" charset="-122"/>
              </a:rPr>
              <a:t> </a:t>
            </a:r>
            <a:r>
              <a:rPr lang="ru-RU" altLang="ru-RU" sz="1200" dirty="0">
                <a:solidFill>
                  <a:prstClr val="black"/>
                </a:solidFill>
                <a:latin typeface="Roboto Medium" charset="0"/>
                <a:ea typeface="Microsoft YaHei" panose="020B0503020204020204" pitchFamily="34" charset="-122"/>
              </a:rPr>
              <a:t>«УСПЕХ КАЖДОГО РЕБЕНКА»</a:t>
            </a:r>
          </a:p>
        </p:txBody>
      </p:sp>
      <p:sp>
        <p:nvSpPr>
          <p:cNvPr id="17417" name="Text Box 3"/>
          <p:cNvSpPr txBox="1">
            <a:spLocks noChangeArrowheads="1"/>
          </p:cNvSpPr>
          <p:nvPr/>
        </p:nvSpPr>
        <p:spPr bwMode="auto">
          <a:xfrm>
            <a:off x="3084514" y="904875"/>
            <a:ext cx="5394325" cy="84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0823" tIns="21228" rIns="40823" bIns="2122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457200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400" dirty="0">
                <a:solidFill>
                  <a:prstClr val="black"/>
                </a:solidFill>
                <a:latin typeface="Roboto" charset="0"/>
                <a:ea typeface="Microsoft YaHei" panose="020B0503020204020204" pitchFamily="34" charset="-122"/>
              </a:rPr>
              <a:t>	Муниципальное бюджетное общеобразовательное учреждение «Почетненский учебно-воспитательный комплекс» муниципального образования Красноперекопский район Республики Крым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2900" y="904876"/>
            <a:ext cx="863302" cy="84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6979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6015039" y="4670425"/>
            <a:ext cx="2136775" cy="160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457200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None/>
            </a:pPr>
            <a:endParaRPr lang="ru-RU" altLang="ru-RU" sz="1800">
              <a:solidFill>
                <a:prstClr val="black"/>
              </a:solidFill>
            </a:endParaRP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1128712" y="570910"/>
            <a:ext cx="8816276" cy="81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40823" tIns="21228" rIns="40823" bIns="2122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57200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800" b="1" dirty="0">
                <a:solidFill>
                  <a:prstClr val="black"/>
                </a:solidFill>
                <a:latin typeface="Roboto" charset="0"/>
                <a:ea typeface="Microsoft YaHei" panose="020B0503020204020204" pitchFamily="34" charset="-122"/>
              </a:rPr>
              <a:t>Муниципальное бюджетное общеобразовательное учреждение </a:t>
            </a:r>
            <a:endParaRPr lang="ru-RU" altLang="ru-RU" sz="1800" b="1" dirty="0" smtClean="0">
              <a:solidFill>
                <a:prstClr val="black"/>
              </a:solidFill>
              <a:latin typeface="Roboto" charset="0"/>
              <a:ea typeface="Microsoft YaHei" panose="020B0503020204020204" pitchFamily="34" charset="-122"/>
            </a:endParaRPr>
          </a:p>
          <a:p>
            <a:pPr algn="ctr" defTabSz="457200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800" b="1" dirty="0" smtClean="0">
                <a:solidFill>
                  <a:prstClr val="black"/>
                </a:solidFill>
                <a:latin typeface="Roboto" charset="0"/>
                <a:ea typeface="Microsoft YaHei" panose="020B0503020204020204" pitchFamily="34" charset="-122"/>
              </a:rPr>
              <a:t>«</a:t>
            </a:r>
            <a:r>
              <a:rPr lang="ru-RU" altLang="ru-RU" sz="1800" b="1" dirty="0">
                <a:solidFill>
                  <a:prstClr val="black"/>
                </a:solidFill>
                <a:latin typeface="Roboto" charset="0"/>
                <a:ea typeface="Microsoft YaHei" panose="020B0503020204020204" pitchFamily="34" charset="-122"/>
              </a:rPr>
              <a:t>Почетненский учебно-воспитательный комплекс» муниципального образования Красноперекопский район Республики Крым</a:t>
            </a: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695858" y="1971274"/>
            <a:ext cx="9249130" cy="2915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40823" tIns="21228" rIns="40823" bIns="2122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457200" fontAlgn="base">
              <a:lnSpc>
                <a:spcPts val="5575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5000" b="1" dirty="0">
                <a:solidFill>
                  <a:srgbClr val="3BB2E6"/>
                </a:solidFill>
                <a:latin typeface="Bebas Neue Bold" pitchFamily="2" charset="0"/>
                <a:ea typeface="Microsoft YaHei" panose="020B0503020204020204" pitchFamily="34" charset="-122"/>
              </a:rPr>
              <a:t>ОРГАНИЗАЦИЯ УЧАСТВУЕТ </a:t>
            </a:r>
            <a:r>
              <a:rPr lang="en-US" altLang="ru-RU" sz="5000" b="1" dirty="0">
                <a:solidFill>
                  <a:srgbClr val="3BB2E6"/>
                </a:solidFill>
                <a:latin typeface="Bebas Neue Bold" pitchFamily="2" charset="0"/>
                <a:ea typeface="Microsoft YaHei" panose="020B0503020204020204" pitchFamily="34" charset="-122"/>
              </a:rPr>
              <a:t/>
            </a:r>
            <a:br>
              <a:rPr lang="en-US" altLang="ru-RU" sz="5000" b="1" dirty="0">
                <a:solidFill>
                  <a:srgbClr val="3BB2E6"/>
                </a:solidFill>
                <a:latin typeface="Bebas Neue Bold" pitchFamily="2" charset="0"/>
                <a:ea typeface="Microsoft YaHei" panose="020B0503020204020204" pitchFamily="34" charset="-122"/>
              </a:rPr>
            </a:br>
            <a:r>
              <a:rPr lang="ru-RU" altLang="ru-RU" sz="5000" b="1" dirty="0">
                <a:solidFill>
                  <a:srgbClr val="3BB2E6"/>
                </a:solidFill>
                <a:latin typeface="Bebas Neue Bold" pitchFamily="2" charset="0"/>
                <a:ea typeface="Microsoft YaHei" panose="020B0503020204020204" pitchFamily="34" charset="-122"/>
              </a:rPr>
              <a:t>В РЕАЛИЗАЦИИ ФЕДЕРАЛЬНОГО ПРОЕКТА «УСПЕХ КАЖДОГО РЕБЕНКА»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091738" y="0"/>
            <a:ext cx="2100262" cy="6858000"/>
          </a:xfrm>
          <a:prstGeom prst="rect">
            <a:avLst/>
          </a:prstGeom>
          <a:solidFill>
            <a:srgbClr val="64BC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x-none">
              <a:solidFill>
                <a:srgbClr val="64BCE0"/>
              </a:solidFill>
            </a:endParaRPr>
          </a:p>
        </p:txBody>
      </p:sp>
      <p:pic>
        <p:nvPicPr>
          <p:cNvPr id="19463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55263" y="479943"/>
            <a:ext cx="1524000" cy="124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005" y="570910"/>
            <a:ext cx="865707" cy="847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8417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8948738" y="0"/>
            <a:ext cx="2100262" cy="6858000"/>
          </a:xfrm>
          <a:prstGeom prst="rect">
            <a:avLst/>
          </a:prstGeom>
          <a:solidFill>
            <a:srgbClr val="64BC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x-none">
              <a:solidFill>
                <a:srgbClr val="64BCE0"/>
              </a:solidFill>
            </a:endParaRPr>
          </a:p>
        </p:txBody>
      </p:sp>
      <p:pic>
        <p:nvPicPr>
          <p:cNvPr id="20483" name="Picture 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61475" y="476251"/>
            <a:ext cx="1524000" cy="124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958178" y="385763"/>
            <a:ext cx="7018230" cy="707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40823" tIns="21228" rIns="40823" bIns="2122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  <a:tab pos="11229975" algn="l"/>
                <a:tab pos="11679238" algn="l"/>
                <a:tab pos="12128500" algn="l"/>
                <a:tab pos="12577763" algn="l"/>
                <a:tab pos="13027025" algn="l"/>
                <a:tab pos="13476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457200" fontAlgn="base">
              <a:lnSpc>
                <a:spcPct val="108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000" b="1" dirty="0">
                <a:solidFill>
                  <a:srgbClr val="3BB2E6"/>
                </a:solidFill>
                <a:latin typeface="Bebas Neue Bold" pitchFamily="2" charset="0"/>
                <a:ea typeface="Microsoft YaHei" panose="020B0503020204020204" pitchFamily="34" charset="-122"/>
              </a:rPr>
              <a:t>ФЕДЕРАЛЬНЫЙ ПРОЕКТ</a:t>
            </a:r>
            <a:r>
              <a:rPr lang="en-US" altLang="ru-RU" sz="2000" b="1" dirty="0">
                <a:solidFill>
                  <a:srgbClr val="3BB2E6"/>
                </a:solidFill>
                <a:latin typeface="Bebas Neue Bold" pitchFamily="2" charset="0"/>
                <a:ea typeface="Microsoft YaHei" panose="020B0503020204020204" pitchFamily="34" charset="-122"/>
              </a:rPr>
              <a:t> </a:t>
            </a:r>
            <a:r>
              <a:rPr lang="ru-RU" altLang="ru-RU" sz="2000" b="1" dirty="0">
                <a:solidFill>
                  <a:srgbClr val="3BB2E6"/>
                </a:solidFill>
                <a:latin typeface="Bebas Neue Bold" pitchFamily="2" charset="0"/>
                <a:ea typeface="Microsoft YaHei" panose="020B0503020204020204" pitchFamily="34" charset="-122"/>
              </a:rPr>
              <a:t>«УСПЕХ </a:t>
            </a:r>
            <a:r>
              <a:rPr lang="ru-RU" altLang="ru-RU" sz="2000" b="1" dirty="0" smtClean="0">
                <a:solidFill>
                  <a:srgbClr val="3BB2E6"/>
                </a:solidFill>
                <a:latin typeface="Bebas Neue Bold" pitchFamily="2" charset="0"/>
                <a:ea typeface="Microsoft YaHei" panose="020B0503020204020204" pitchFamily="34" charset="-122"/>
              </a:rPr>
              <a:t>КАЖДОГО РЕБЕНКА</a:t>
            </a:r>
            <a:r>
              <a:rPr lang="ru-RU" altLang="ru-RU" sz="2000" b="1" dirty="0">
                <a:solidFill>
                  <a:srgbClr val="3BB2E6"/>
                </a:solidFill>
                <a:latin typeface="Bebas Neue Bold" pitchFamily="2" charset="0"/>
                <a:ea typeface="Microsoft YaHei" panose="020B0503020204020204" pitchFamily="34" charset="-122"/>
              </a:rPr>
              <a:t>»</a:t>
            </a:r>
          </a:p>
        </p:txBody>
      </p:sp>
      <p:pic>
        <p:nvPicPr>
          <p:cNvPr id="20489" name="Рисунок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7500" y="2052638"/>
            <a:ext cx="1481138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Рисунок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04064" y="2052638"/>
            <a:ext cx="1481137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Рисунок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28814" y="4237039"/>
            <a:ext cx="1481137" cy="203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3" name="Рисунок 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78239" y="4237039"/>
            <a:ext cx="1481137" cy="203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4" name="Рисунок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07025" y="4237039"/>
            <a:ext cx="1481138" cy="203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5" name="Рисунок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13589" y="4237039"/>
            <a:ext cx="1481137" cy="203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211" y="1664202"/>
            <a:ext cx="2408129" cy="236545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806" y="690563"/>
            <a:ext cx="865707" cy="84741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1932" y="4226350"/>
            <a:ext cx="1481456" cy="203014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90618" y="2054494"/>
            <a:ext cx="1481456" cy="2030144"/>
          </a:xfrm>
          <a:prstGeom prst="rect">
            <a:avLst/>
          </a:prstGeom>
        </p:spPr>
      </p:pic>
      <p:sp>
        <p:nvSpPr>
          <p:cNvPr id="24" name="Объект 3"/>
          <p:cNvSpPr txBox="1">
            <a:spLocks/>
          </p:cNvSpPr>
          <p:nvPr/>
        </p:nvSpPr>
        <p:spPr>
          <a:xfrm>
            <a:off x="1749525" y="1042039"/>
            <a:ext cx="7136508" cy="858198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57200" eaLnBrk="1" hangingPunct="1">
              <a:lnSpc>
                <a:spcPct val="93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600" b="1" dirty="0" smtClean="0">
                <a:solidFill>
                  <a:prstClr val="black"/>
                </a:solidFill>
                <a:latin typeface="Roboto" charset="0"/>
                <a:ea typeface="Microsoft YaHei" panose="020B0503020204020204" pitchFamily="34" charset="-122"/>
              </a:rPr>
              <a:t>Муниципальное бюджетное общеобразовательное учреждение «Почетненский учебно-воспитательный комплекс» муниципального образования Красноперекопский район Республики Крым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267797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47</Words>
  <Application>Microsoft Office PowerPoint</Application>
  <PresentationFormat>Произвольный</PresentationFormat>
  <Paragraphs>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1_Тема Office</vt:lpstr>
      <vt:lpstr>Тема Office</vt:lpstr>
      <vt:lpstr>2_Тема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Почетненский УВК</cp:lastModifiedBy>
  <cp:revision>5</cp:revision>
  <dcterms:created xsi:type="dcterms:W3CDTF">2022-02-24T09:39:44Z</dcterms:created>
  <dcterms:modified xsi:type="dcterms:W3CDTF">2022-03-05T10:33:07Z</dcterms:modified>
</cp:coreProperties>
</file>