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56" r:id="rId3"/>
  </p:sldMasterIdLst>
  <p:sldIdLst>
    <p:sldId id="265" r:id="rId4"/>
    <p:sldId id="267" r:id="rId5"/>
    <p:sldId id="269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49" y="52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6EFDA-E03D-461E-82BC-CDC64690A4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E5E6BD-37DE-4195-B4E9-7EF86153BC2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293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AB628A-BB42-4F6C-A2C9-3B6C9E48A8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DD29D-5989-4428-8D67-489C549888E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93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8D6BE5-1764-467A-A56F-EB5A900E6D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38F87-E92E-44C1-8508-A62B3BA945D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3504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B5EF1F-4F51-4DAD-A912-66B2582543C5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EB540-9E74-4D7A-9650-558F83A1C22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0861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51AF0-2528-41B9-B935-A90710440B1E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F825B-EAA3-4938-892E-5FFA85B5B6A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5017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773D0B-0E5D-4C53-8C7C-775539CD723D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6F3726-3917-4EC7-8367-B11BDA39815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826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44099A-0B08-474A-8F4C-971C6F4F3A36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14586E-A0E1-484F-ACA5-FA1CD41CA21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2628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732608-7082-43FC-8A2D-B080140EDA3E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C3B30-D7C1-4F4E-954B-EF0DF9D1F13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693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216161-3153-455B-9704-3543BE82C62F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729DB-7DAF-4C74-804F-26F74F4DB76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1619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51063-B3A6-4261-8D73-3D67500840DF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DD541-6010-4B0E-A4D0-00941038CEB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2393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516458-ED1E-4378-B58F-C450EDC842FC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5235A-DF0C-4E1E-90DF-AC6F53DBFAB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73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05242-6C1A-471D-9406-D30BE2F906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9268A-EAEB-43CC-BAD8-626C9818ACD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6138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DD8D2B-984F-451D-8EC0-D161B19228CC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B6C443-56DC-4E8C-B5C7-D3D306D9A3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190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F3A1CD-DD3F-4801-B25E-D6F4E1807539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336D5-D5AC-465A-8867-35D987E5BD8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1164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59545C-6FA3-4B39-8DC7-2B07B9651365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0EA45-4FD1-4AC3-8D04-58E358C7231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4316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B2206-4FE8-4CC7-BD2A-10C93369B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EF1F-4F51-4DAD-A912-66B2582543C5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C08FD-B8F5-456A-855E-1FB458DB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F684D-6235-43D7-9390-960E5D3F6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EB540-9E74-4D7A-9650-558F83A1C2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4440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3A6F0-9843-4E95-B968-7BB02367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51AF0-2528-41B9-B935-A90710440B1E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8C9A1-42C5-4AAC-910A-118F2B4D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D918C-D8DA-4FB9-BA92-997CC777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F825B-EAA3-4938-892E-5FFA85B5B6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977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0C449-D83D-42DD-A17D-CA020797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73D0B-0E5D-4C53-8C7C-775539CD723D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44A04-F624-409B-9EEC-A63F6533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6A0C1-DAF9-4B99-9A98-0DD277B33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3726-3917-4EC7-8367-B11BDA3981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24932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FC9A87-19EA-4FE8-8598-95F647116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4099A-0B08-474A-8F4C-971C6F4F3A36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7C4972-37F9-4623-9FE1-000CBB4EA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4F6852A-60E0-468A-9FAC-E3CB5DA48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4586E-A0E1-484F-ACA5-FA1CD41CA2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40278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0BD5579-DFCA-47B3-987A-FB94143F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32608-7082-43FC-8A2D-B080140EDA3E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3D98882-E102-4DBB-806E-FD8F536D0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DDDC92-8C17-4193-9DD8-4D0C5D13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C3B30-D7C1-4F4E-954B-EF0DF9D1F1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9006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3661218-32B3-4979-A90C-82B427CF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6161-3153-455B-9704-3543BE82C62F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C50CEF-B3B4-47C6-A2B0-84D5D2C1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66B0684-3207-46AE-8CF3-E55DD70E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29DB-7DAF-4C74-804F-26F74F4DB7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29206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B1E37E-A589-41AB-B3F7-730E500CD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51063-B3A6-4261-8D73-3D67500840DF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1831F7-482D-4C7D-A385-32F5A9AD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4BCA219-A4A7-481C-80F8-D3B3DF793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DD541-6010-4B0E-A4D0-00941038CE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289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4E156C-361C-46DA-A136-6A4364CBEF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9D7969-C3A4-4BC8-BFDB-F119C5723D2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73445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71DBDF-9FED-42BA-A4CC-42BFF2FA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16458-ED1E-4378-B58F-C450EDC842FC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311C12-C477-49B6-A197-F24D4D0E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3E958D-E2D8-4171-AF65-358155E9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5235A-DF0C-4E1E-90DF-AC6F53DBFA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1381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1CF620-A549-423F-A3A0-33A350246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D8D2B-984F-451D-8EC0-D161B19228CC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A2F187-D13F-492C-AC94-60AE59F0D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4ADAD4-97A8-4309-8777-C8FD5412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C443-56DC-4E8C-B5C7-D3D306D9A3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15457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336BC-C83E-4FB3-9108-403CFB6B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3A1CD-DD3F-4801-B25E-D6F4E1807539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16F94-827C-44CD-AF20-4CCF11573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62FEF-E517-45FA-9588-CC5FD6497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336D5-D5AC-465A-8867-35D987E5BD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21869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CFE9-579B-449E-8F54-4B3C0BCD9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9545C-6FA3-4B39-8DC7-2B07B9651365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7F4DA-3F0D-4309-BD0D-A70BF621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09DBD-E7BF-4B13-AEB0-DD5968904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0EA45-4FD1-4AC3-8D04-58E358C723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293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BF54F2-6901-4A4F-BF82-89233445F3D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1222E-7B7F-49D0-B51B-D99CD85D171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900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AA56A-3D2D-4D4F-95C0-3F3D2FC15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00FF06-8005-4EA5-A9DD-59323FA2583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04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F48587-2FA0-40FC-9EF0-438505FBAF6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CDFCD-3B71-407C-B9AE-5525094FAB5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473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20EFC7-4E64-4AE5-ACB3-A6356B8B15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2302-BD52-4C14-8D51-0CE2EED0B9C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395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3DABA2-A345-4D9F-9CEC-3FC6609320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E62E5-3961-46AD-9D16-B3EF715B4A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095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82B995-8B71-469E-B581-95A94722C5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C1C46-178A-45CB-957D-AD7A5E1A67B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534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fld id="{5AA78CC9-F499-4961-AF60-8E5A8D7062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5/26/2022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143E451-4633-459F-8DDC-7B7B364CFA4E}" type="slidenum">
              <a:rPr lang="ru-RU" altLang="ru-RU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245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69600E-8C7A-4A44-B482-6CF7547D8484}" type="datetimeFigureOut">
              <a:rPr lang="en-US" smtClean="0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599FBE-41E8-496D-B086-C9100830D5F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063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611207E-B210-4A9D-92E6-4A3D32F100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1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21F6061-84B5-43AD-B105-CEB98B73D6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0034C-CD95-4D21-8781-33B3510C9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69600E-8C7A-4A44-B482-6CF7547D8484}" type="datetimeFigureOut">
              <a:rPr lang="en-US"/>
              <a:pPr>
                <a:defRPr/>
              </a:pPr>
              <a:t>5/26/2022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F3299-EF52-4EF7-A62C-381956D4C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A89C1-82BA-42A6-B131-237A0DC16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8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8599FBE-41E8-496D-B086-C9100830D5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73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5pPr>
      <a:lvl6pPr marL="422041" algn="l" rtl="0" fontAlgn="base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6pPr>
      <a:lvl7pPr marL="844083" algn="l" rtl="0" fontAlgn="base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7pPr>
      <a:lvl8pPr marL="1266124" algn="l" rtl="0" fontAlgn="base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8pPr>
      <a:lvl9pPr marL="1688165" algn="l" rtl="0" fontAlgn="base">
        <a:lnSpc>
          <a:spcPct val="90000"/>
        </a:lnSpc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11021" indent="-211021" algn="l" rtl="0" eaLnBrk="0" fontAlgn="base" hangingPunct="0">
        <a:lnSpc>
          <a:spcPct val="90000"/>
        </a:lnSpc>
        <a:spcBef>
          <a:spcPts val="923"/>
        </a:spcBef>
        <a:spcAft>
          <a:spcPct val="0"/>
        </a:spcAft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0">
            <a:extLst>
              <a:ext uri="{FF2B5EF4-FFF2-40B4-BE49-F238E27FC236}">
                <a16:creationId xmlns:a16="http://schemas.microsoft.com/office/drawing/2014/main" id="{F80570F3-169E-4C34-866C-6AF92B320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83" y="2368557"/>
            <a:ext cx="2405063" cy="236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13">
            <a:extLst>
              <a:ext uri="{FF2B5EF4-FFF2-40B4-BE49-F238E27FC236}">
                <a16:creationId xmlns:a16="http://schemas.microsoft.com/office/drawing/2014/main" id="{87934209-D467-4645-9109-CB83B74F0CFF}"/>
              </a:ext>
            </a:extLst>
          </p:cNvPr>
          <p:cNvGrpSpPr>
            <a:grpSpLocks/>
          </p:cNvGrpSpPr>
          <p:nvPr/>
        </p:nvGrpSpPr>
        <p:grpSpPr bwMode="auto">
          <a:xfrm>
            <a:off x="2790834" y="2589219"/>
            <a:ext cx="4213225" cy="2084387"/>
            <a:chOff x="4000248" y="3131219"/>
            <a:chExt cx="4214112" cy="2083003"/>
          </a:xfrm>
        </p:grpSpPr>
        <p:sp>
          <p:nvSpPr>
            <p:cNvPr id="17418" name="Text Box 4">
              <a:extLst>
                <a:ext uri="{FF2B5EF4-FFF2-40B4-BE49-F238E27FC236}">
                  <a16:creationId xmlns:a16="http://schemas.microsoft.com/office/drawing/2014/main" id="{574AFDA3-8010-4D8F-BA0A-5402457DF1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6068" y="3593385"/>
              <a:ext cx="3918292" cy="14839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0823" tIns="21228" rIns="40823" bIns="21228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457177" fontAlgn="base">
                <a:lnSpc>
                  <a:spcPts val="5463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ru-RU" altLang="ru-RU" sz="5401" b="1" dirty="0">
                  <a:solidFill>
                    <a:srgbClr val="3BB2E6"/>
                  </a:solidFill>
                  <a:latin typeface="Bebas Neue Bold" panose="020B0606020202050201" pitchFamily="34" charset="-52"/>
                  <a:ea typeface="Microsoft YaHei" panose="020B0503020204020204" pitchFamily="34" charset="-122"/>
                </a:rPr>
                <a:t>ШКОЛЬНЫЙ МУЗЕЙ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2099D6A-5201-4B2C-9D3F-B79194BD9AA4}"/>
                </a:ext>
              </a:extLst>
            </p:cNvPr>
            <p:cNvCxnSpPr>
              <a:cxnSpLocks/>
            </p:cNvCxnSpPr>
            <p:nvPr/>
          </p:nvCxnSpPr>
          <p:spPr>
            <a:xfrm>
              <a:off x="4000248" y="3131219"/>
              <a:ext cx="0" cy="2083003"/>
            </a:xfrm>
            <a:prstGeom prst="line">
              <a:avLst/>
            </a:prstGeom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58CCB387-A8AC-4C5A-8DA4-1496E2EC39A4}"/>
              </a:ext>
            </a:extLst>
          </p:cNvPr>
          <p:cNvSpPr/>
          <p:nvPr/>
        </p:nvSpPr>
        <p:spPr>
          <a:xfrm>
            <a:off x="7424743" y="1"/>
            <a:ext cx="2100263" cy="6858000"/>
          </a:xfrm>
          <a:prstGeom prst="rect">
            <a:avLst/>
          </a:prstGeom>
          <a:solidFill>
            <a:srgbClr val="3BB2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1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x-none" sz="1801">
              <a:solidFill>
                <a:srgbClr val="64BCE0"/>
              </a:solidFill>
              <a:latin typeface="Calibri" panose="020F0502020204030204"/>
            </a:endParaRPr>
          </a:p>
        </p:txBody>
      </p:sp>
      <p:pic>
        <p:nvPicPr>
          <p:cNvPr id="17414" name="Picture 17">
            <a:extLst>
              <a:ext uri="{FF2B5EF4-FFF2-40B4-BE49-F238E27FC236}">
                <a16:creationId xmlns:a16="http://schemas.microsoft.com/office/drawing/2014/main" id="{815974F7-26FD-422D-B29E-1CC455559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476" y="476257"/>
            <a:ext cx="1524000" cy="124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4">
            <a:extLst>
              <a:ext uri="{FF2B5EF4-FFF2-40B4-BE49-F238E27FC236}">
                <a16:creationId xmlns:a16="http://schemas.microsoft.com/office/drawing/2014/main" id="{E6C0DD7C-E3BF-4D76-8B36-A4312B1A5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934" y="5625956"/>
            <a:ext cx="6389689" cy="430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177" fontAlgn="base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dirty="0">
                <a:solidFill>
                  <a:prstClr val="black"/>
                </a:solidFill>
                <a:latin typeface="Roboto Medium" panose="02000000000000000000" pitchFamily="2" charset="0"/>
                <a:ea typeface="Microsoft YaHei" panose="020B0503020204020204" pitchFamily="34" charset="-122"/>
              </a:rPr>
              <a:t>НОВЫЕ МЕСТА ДОПОЛНИТЕЛЬНОГО ОБРАЗОВАНИЯ ДЕТЕЙ СОЗДАНЫ </a:t>
            </a:r>
            <a:br>
              <a:rPr lang="en-US" altLang="ru-RU" sz="1200" dirty="0">
                <a:solidFill>
                  <a:prstClr val="black"/>
                </a:solidFill>
                <a:latin typeface="Roboto Medium" panose="02000000000000000000" pitchFamily="2" charset="0"/>
                <a:ea typeface="Microsoft YaHei" panose="020B0503020204020204" pitchFamily="34" charset="-122"/>
              </a:rPr>
            </a:br>
            <a:r>
              <a:rPr lang="ru-RU" altLang="ru-RU" sz="1200" dirty="0">
                <a:solidFill>
                  <a:prstClr val="black"/>
                </a:solidFill>
                <a:latin typeface="Roboto Medium" panose="02000000000000000000" pitchFamily="2" charset="0"/>
                <a:ea typeface="Microsoft YaHei" panose="020B0503020204020204" pitchFamily="34" charset="-122"/>
              </a:rPr>
              <a:t>В РАМКАХ ФЕДЕРАЛЬНОГО ПРОЕКТА </a:t>
            </a:r>
            <a:r>
              <a:rPr lang="en-US" altLang="ru-RU" sz="1200" dirty="0">
                <a:solidFill>
                  <a:prstClr val="black"/>
                </a:solidFill>
                <a:latin typeface="Roboto Medium" panose="02000000000000000000" pitchFamily="2" charset="0"/>
                <a:ea typeface="Microsoft YaHei" panose="020B0503020204020204" pitchFamily="34" charset="-122"/>
              </a:rPr>
              <a:t> </a:t>
            </a:r>
            <a:r>
              <a:rPr lang="ru-RU" altLang="ru-RU" sz="1200" dirty="0">
                <a:solidFill>
                  <a:prstClr val="black"/>
                </a:solidFill>
                <a:latin typeface="Roboto Medium" panose="02000000000000000000" pitchFamily="2" charset="0"/>
                <a:ea typeface="Microsoft YaHei" panose="020B0503020204020204" pitchFamily="34" charset="-122"/>
              </a:rPr>
              <a:t>«УСПЕХ КАЖДОГО РЕБЕНКА»</a:t>
            </a:r>
          </a:p>
        </p:txBody>
      </p:sp>
      <p:pic>
        <p:nvPicPr>
          <p:cNvPr id="17416" name="Рисунок 6">
            <a:extLst>
              <a:ext uri="{FF2B5EF4-FFF2-40B4-BE49-F238E27FC236}">
                <a16:creationId xmlns:a16="http://schemas.microsoft.com/office/drawing/2014/main" id="{5AF1F6F3-33E4-4B76-A6C8-D69CB81170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934" y="801695"/>
            <a:ext cx="803175" cy="985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3">
            <a:extLst>
              <a:ext uri="{FF2B5EF4-FFF2-40B4-BE49-F238E27FC236}">
                <a16:creationId xmlns:a16="http://schemas.microsoft.com/office/drawing/2014/main" id="{3D58B6D8-BEE3-4191-9CFE-90E93E70C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7" y="904882"/>
            <a:ext cx="5394325" cy="84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177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401" dirty="0">
                <a:solidFill>
                  <a:prstClr val="black"/>
                </a:solidFill>
                <a:latin typeface="Roboto" panose="02000000000000000000" pitchFamily="2" charset="0"/>
                <a:ea typeface="Microsoft YaHei" panose="020B0503020204020204" pitchFamily="34" charset="-122"/>
              </a:rPr>
              <a:t>	Муниципальное бюджетное общеобразовательное учреждение «</a:t>
            </a:r>
            <a:r>
              <a:rPr lang="ru-RU" altLang="ru-RU" sz="1401" dirty="0" err="1">
                <a:solidFill>
                  <a:prstClr val="black"/>
                </a:solidFill>
                <a:latin typeface="Roboto" panose="02000000000000000000" pitchFamily="2" charset="0"/>
                <a:ea typeface="Microsoft YaHei" panose="020B0503020204020204" pitchFamily="34" charset="-122"/>
              </a:rPr>
              <a:t>Почетненский</a:t>
            </a:r>
            <a:r>
              <a:rPr lang="ru-RU" altLang="ru-RU" sz="1401" dirty="0">
                <a:solidFill>
                  <a:prstClr val="black"/>
                </a:solidFill>
                <a:latin typeface="Roboto" panose="02000000000000000000" pitchFamily="2" charset="0"/>
                <a:ea typeface="Microsoft YaHei" panose="020B0503020204020204" pitchFamily="34" charset="-122"/>
              </a:rPr>
              <a:t> учебно-воспитательный комплекс» муниципального образования </a:t>
            </a:r>
            <a:r>
              <a:rPr lang="ru-RU" altLang="ru-RU" sz="1401" dirty="0" err="1">
                <a:solidFill>
                  <a:prstClr val="black"/>
                </a:solidFill>
                <a:latin typeface="Roboto" panose="02000000000000000000" pitchFamily="2" charset="0"/>
                <a:ea typeface="Microsoft YaHei" panose="020B0503020204020204" pitchFamily="34" charset="-122"/>
              </a:rPr>
              <a:t>Красноперекопский</a:t>
            </a:r>
            <a:r>
              <a:rPr lang="ru-RU" altLang="ru-RU" sz="1401" dirty="0">
                <a:solidFill>
                  <a:prstClr val="black"/>
                </a:solidFill>
                <a:latin typeface="Roboto" panose="02000000000000000000" pitchFamily="2" charset="0"/>
                <a:ea typeface="Microsoft YaHei" panose="020B0503020204020204" pitchFamily="34" charset="-122"/>
              </a:rPr>
              <a:t> район Республики Крым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CCB387-A8AC-4C5A-8DA4-1496E2EC39A4}"/>
              </a:ext>
            </a:extLst>
          </p:cNvPr>
          <p:cNvSpPr/>
          <p:nvPr/>
        </p:nvSpPr>
        <p:spPr>
          <a:xfrm>
            <a:off x="7424743" y="1"/>
            <a:ext cx="2100263" cy="6858000"/>
          </a:xfrm>
          <a:prstGeom prst="rect">
            <a:avLst/>
          </a:prstGeom>
          <a:solidFill>
            <a:srgbClr val="3BB2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1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1" b="0" i="0" u="none" strike="noStrike" kern="1200" cap="none" spc="0" normalizeH="0" baseline="0" noProof="0">
              <a:ln>
                <a:noFill/>
              </a:ln>
              <a:solidFill>
                <a:srgbClr val="64BCE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414" name="Picture 17">
            <a:extLst>
              <a:ext uri="{FF2B5EF4-FFF2-40B4-BE49-F238E27FC236}">
                <a16:creationId xmlns:a16="http://schemas.microsoft.com/office/drawing/2014/main" id="{815974F7-26FD-422D-B29E-1CC455559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476" y="476257"/>
            <a:ext cx="1524000" cy="124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Рисунок 6">
            <a:extLst>
              <a:ext uri="{FF2B5EF4-FFF2-40B4-BE49-F238E27FC236}">
                <a16:creationId xmlns:a16="http://schemas.microsoft.com/office/drawing/2014/main" id="{5AF1F6F3-33E4-4B76-A6C8-D69CB81170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934" y="801695"/>
            <a:ext cx="803175" cy="985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3">
            <a:extLst>
              <a:ext uri="{FF2B5EF4-FFF2-40B4-BE49-F238E27FC236}">
                <a16:creationId xmlns:a16="http://schemas.microsoft.com/office/drawing/2014/main" id="{3D58B6D8-BEE3-4191-9CFE-90E93E70C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7" y="904882"/>
            <a:ext cx="5394325" cy="84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177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/>
            </a:pPr>
            <a:r>
              <a:rPr kumimoji="0" lang="ru-RU" altLang="ru-RU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Microsoft YaHei" panose="020B0503020204020204" pitchFamily="34" charset="-122"/>
                <a:cs typeface="+mn-cs"/>
              </a:rPr>
              <a:t>	Муниципальное бюджетное общеобразовательное учреждение «</a:t>
            </a:r>
            <a:r>
              <a:rPr kumimoji="0" lang="ru-RU" altLang="ru-RU" sz="1401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Microsoft YaHei" panose="020B0503020204020204" pitchFamily="34" charset="-122"/>
                <a:cs typeface="+mn-cs"/>
              </a:rPr>
              <a:t>Почетненский</a:t>
            </a:r>
            <a:r>
              <a:rPr kumimoji="0" lang="ru-RU" altLang="ru-RU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Microsoft YaHei" panose="020B0503020204020204" pitchFamily="34" charset="-122"/>
                <a:cs typeface="+mn-cs"/>
              </a:rPr>
              <a:t> учебно-воспитательный комплекс» муниципального образования </a:t>
            </a:r>
            <a:r>
              <a:rPr kumimoji="0" lang="ru-RU" altLang="ru-RU" sz="1401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Microsoft YaHei" panose="020B0503020204020204" pitchFamily="34" charset="-122"/>
                <a:cs typeface="+mn-cs"/>
              </a:rPr>
              <a:t>Красноперекопский</a:t>
            </a:r>
            <a:r>
              <a:rPr kumimoji="0" lang="ru-RU" altLang="ru-RU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Microsoft YaHei" panose="020B0503020204020204" pitchFamily="34" charset="-122"/>
                <a:cs typeface="+mn-cs"/>
              </a:rPr>
              <a:t> район Республики Крым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4005B1E2-7995-4C94-87F6-03685A3E3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934" y="2387600"/>
            <a:ext cx="6992937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ts val="5575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5200" b="1" dirty="0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ОРГАНИЗАЦИЯ УЧАСТВУЕТ </a:t>
            </a:r>
            <a:br>
              <a:rPr lang="en-US" altLang="ru-RU" sz="5200" b="1" dirty="0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</a:br>
            <a:r>
              <a:rPr lang="ru-RU" altLang="ru-RU" sz="5200" b="1" dirty="0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В РЕАЛИЗАЦИИ ФЕДЕРАЛЬНОГО ПРОЕКТА «УСПЕХ КАЖДОГО РЕБЕНКА»</a:t>
            </a:r>
          </a:p>
        </p:txBody>
      </p:sp>
    </p:spTree>
    <p:extLst>
      <p:ext uri="{BB962C8B-B14F-4D97-AF65-F5344CB8AC3E}">
        <p14:creationId xmlns:p14="http://schemas.microsoft.com/office/powerpoint/2010/main" val="1509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39857A1-9794-46F5-8D20-984F176133E3}"/>
              </a:ext>
            </a:extLst>
          </p:cNvPr>
          <p:cNvSpPr/>
          <p:nvPr/>
        </p:nvSpPr>
        <p:spPr>
          <a:xfrm>
            <a:off x="7108583" y="0"/>
            <a:ext cx="2035418" cy="6858000"/>
          </a:xfrm>
          <a:prstGeom prst="rect">
            <a:avLst/>
          </a:prstGeom>
          <a:solidFill>
            <a:srgbClr val="64B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 sz="1662">
              <a:solidFill>
                <a:srgbClr val="64BCE0"/>
              </a:solidFill>
            </a:endParaRPr>
          </a:p>
        </p:txBody>
      </p:sp>
      <p:pic>
        <p:nvPicPr>
          <p:cNvPr id="20483" name="Picture 21">
            <a:extLst>
              <a:ext uri="{FF2B5EF4-FFF2-40B4-BE49-F238E27FC236}">
                <a16:creationId xmlns:a16="http://schemas.microsoft.com/office/drawing/2014/main" id="{547DD84B-78EE-45C7-B3C5-A7339B4D8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977" y="703385"/>
            <a:ext cx="1406769" cy="1153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>
            <a:extLst>
              <a:ext uri="{FF2B5EF4-FFF2-40B4-BE49-F238E27FC236}">
                <a16:creationId xmlns:a16="http://schemas.microsoft.com/office/drawing/2014/main" id="{D05255C5-9C4C-488E-945E-2E5F065ED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220" y="901213"/>
            <a:ext cx="5799992" cy="461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7683" tIns="19595" rIns="37683" bIns="1959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8000"/>
              </a:lnSpc>
              <a:spcBef>
                <a:spcPct val="0"/>
              </a:spcBef>
              <a:buFontTx/>
              <a:buNone/>
            </a:pPr>
            <a:r>
              <a:rPr lang="ru-RU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ФЕДЕРАЛЬНЫЙ ПРОЕКТ</a:t>
            </a:r>
            <a:r>
              <a:rPr lang="en-US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 </a:t>
            </a:r>
            <a:r>
              <a:rPr lang="ru-RU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«УСПЕХ КАЖДОГО РЕБЕНКА»</a:t>
            </a:r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314CC0B5-E456-4A8C-AE45-1625665B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597" y="1378928"/>
            <a:ext cx="5373565" cy="547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7683" tIns="19595" rIns="37683" bIns="1959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923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ru-RU" altLang="ru-RU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Муниципальное бюджетное общеобразовательное учреждение «</a:t>
            </a:r>
            <a:r>
              <a:rPr lang="ru-RU" altLang="ru-RU" sz="11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Почетненский</a:t>
            </a:r>
            <a:r>
              <a:rPr lang="ru-RU" altLang="ru-RU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учебно-воспитательный комплекс» муниципального образования </a:t>
            </a:r>
            <a:r>
              <a:rPr lang="ru-RU" altLang="ru-RU" sz="11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Красноперекопский</a:t>
            </a:r>
            <a:r>
              <a:rPr lang="ru-RU" altLang="ru-RU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район Республики Крым</a:t>
            </a:r>
            <a:endParaRPr lang="ru-RU" altLang="ru-RU" sz="923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0486" name="Рисунок 16">
            <a:extLst>
              <a:ext uri="{FF2B5EF4-FFF2-40B4-BE49-F238E27FC236}">
                <a16:creationId xmlns:a16="http://schemas.microsoft.com/office/drawing/2014/main" id="{9DA4B7FE-659F-42C1-A757-02F37CE31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0240" y="948104"/>
            <a:ext cx="701994" cy="861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Рисунок 20">
            <a:extLst>
              <a:ext uri="{FF2B5EF4-FFF2-40B4-BE49-F238E27FC236}">
                <a16:creationId xmlns:a16="http://schemas.microsoft.com/office/drawing/2014/main" id="{C0BB5726-7645-4EBD-8678-7EAC1C10E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231" y="2158512"/>
            <a:ext cx="1367204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Рисунок 21">
            <a:extLst>
              <a:ext uri="{FF2B5EF4-FFF2-40B4-BE49-F238E27FC236}">
                <a16:creationId xmlns:a16="http://schemas.microsoft.com/office/drawing/2014/main" id="{06B5B592-7821-4046-AACD-581547656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520" y="2158512"/>
            <a:ext cx="1367203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Рисунок 23">
            <a:extLst>
              <a:ext uri="{FF2B5EF4-FFF2-40B4-BE49-F238E27FC236}">
                <a16:creationId xmlns:a16="http://schemas.microsoft.com/office/drawing/2014/main" id="{E89DE472-E6AA-4131-B946-FF421F21F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67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Рисунок 24">
            <a:extLst>
              <a:ext uri="{FF2B5EF4-FFF2-40B4-BE49-F238E27FC236}">
                <a16:creationId xmlns:a16="http://schemas.microsoft.com/office/drawing/2014/main" id="{D5A6BA08-8FF1-489D-AA5D-DDC153960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20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Рисунок 25">
            <a:extLst>
              <a:ext uri="{FF2B5EF4-FFF2-40B4-BE49-F238E27FC236}">
                <a16:creationId xmlns:a16="http://schemas.microsoft.com/office/drawing/2014/main" id="{B71A8F40-AE99-45D7-9867-B13CBDDD3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023" y="4174882"/>
            <a:ext cx="1367204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Рисунок 26">
            <a:extLst>
              <a:ext uri="{FF2B5EF4-FFF2-40B4-BE49-F238E27FC236}">
                <a16:creationId xmlns:a16="http://schemas.microsoft.com/office/drawing/2014/main" id="{67B55403-4DF4-4E56-9D87-3179FC566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13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58D59CA-CD11-41F1-BAC9-B66CCD8185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011" y="1926332"/>
            <a:ext cx="2178417" cy="22263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39857A1-9794-46F5-8D20-984F176133E3}"/>
              </a:ext>
            </a:extLst>
          </p:cNvPr>
          <p:cNvSpPr/>
          <p:nvPr/>
        </p:nvSpPr>
        <p:spPr>
          <a:xfrm>
            <a:off x="7108583" y="0"/>
            <a:ext cx="2058130" cy="6858000"/>
          </a:xfrm>
          <a:prstGeom prst="rect">
            <a:avLst/>
          </a:prstGeom>
          <a:solidFill>
            <a:srgbClr val="64B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220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x-none" sz="1662">
              <a:solidFill>
                <a:srgbClr val="64BCE0"/>
              </a:solidFill>
              <a:latin typeface="Calibri" panose="020F0502020204030204"/>
            </a:endParaRPr>
          </a:p>
        </p:txBody>
      </p:sp>
      <p:pic>
        <p:nvPicPr>
          <p:cNvPr id="20483" name="Picture 21">
            <a:extLst>
              <a:ext uri="{FF2B5EF4-FFF2-40B4-BE49-F238E27FC236}">
                <a16:creationId xmlns:a16="http://schemas.microsoft.com/office/drawing/2014/main" id="{547DD84B-78EE-45C7-B3C5-A7339B4D8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977" y="703385"/>
            <a:ext cx="1406769" cy="1153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>
            <a:extLst>
              <a:ext uri="{FF2B5EF4-FFF2-40B4-BE49-F238E27FC236}">
                <a16:creationId xmlns:a16="http://schemas.microsoft.com/office/drawing/2014/main" id="{D05255C5-9C4C-488E-945E-2E5F065ED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220" y="901213"/>
            <a:ext cx="5799992" cy="461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7683" tIns="19595" rIns="37683" bIns="1959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22041" fontAlgn="base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0" algn="l"/>
                <a:tab pos="411784" algn="l"/>
                <a:tab pos="826498" algn="l"/>
                <a:tab pos="1241212" algn="l"/>
                <a:tab pos="1655926" algn="l"/>
                <a:tab pos="2070641" algn="l"/>
                <a:tab pos="2485354" algn="l"/>
                <a:tab pos="2900069" algn="l"/>
                <a:tab pos="3314783" algn="l"/>
                <a:tab pos="3729498" algn="l"/>
                <a:tab pos="4144211" algn="l"/>
                <a:tab pos="4558926" algn="l"/>
                <a:tab pos="4973640" algn="l"/>
                <a:tab pos="5388354" algn="l"/>
                <a:tab pos="5803068" algn="l"/>
                <a:tab pos="6217783" algn="l"/>
                <a:tab pos="6632497" algn="l"/>
                <a:tab pos="7047211" algn="l"/>
                <a:tab pos="7461925" algn="l"/>
                <a:tab pos="7876640" algn="l"/>
                <a:tab pos="8291353" algn="l"/>
                <a:tab pos="8292819" algn="l"/>
                <a:tab pos="8707533" algn="l"/>
                <a:tab pos="9122248" algn="l"/>
                <a:tab pos="9536961" algn="l"/>
                <a:tab pos="9951676" algn="l"/>
                <a:tab pos="10366390" algn="l"/>
                <a:tab pos="10781105" algn="l"/>
                <a:tab pos="11195818" algn="l"/>
                <a:tab pos="11610533" algn="l"/>
                <a:tab pos="12025247" algn="l"/>
                <a:tab pos="12439961" algn="l"/>
              </a:tabLst>
            </a:pPr>
            <a:r>
              <a:rPr lang="ru-RU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ФЕДЕРАЛЬНЫЙ ПРОЕКТ</a:t>
            </a:r>
            <a:r>
              <a:rPr lang="en-US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 </a:t>
            </a:r>
            <a:r>
              <a:rPr lang="ru-RU" altLang="ru-RU" sz="2585" b="1">
                <a:solidFill>
                  <a:srgbClr val="3BB2E6"/>
                </a:solidFill>
                <a:latin typeface="Bebas Neue Bold" panose="020B0606020202050201" pitchFamily="34" charset="-52"/>
                <a:ea typeface="Microsoft YaHei" panose="020B0503020204020204" pitchFamily="34" charset="-122"/>
              </a:rPr>
              <a:t>«УСПЕХ КАЖДОГО РЕБЕНКА»</a:t>
            </a:r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314CC0B5-E456-4A8C-AE45-1625665B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597" y="1378928"/>
            <a:ext cx="5373565" cy="547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7683" tIns="19595" rIns="37683" bIns="1959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2204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0" algn="l"/>
                <a:tab pos="411784" algn="l"/>
                <a:tab pos="826498" algn="l"/>
                <a:tab pos="1241212" algn="l"/>
                <a:tab pos="1655926" algn="l"/>
                <a:tab pos="2070641" algn="l"/>
                <a:tab pos="2485354" algn="l"/>
                <a:tab pos="2900069" algn="l"/>
                <a:tab pos="3314783" algn="l"/>
                <a:tab pos="3729498" algn="l"/>
                <a:tab pos="4144211" algn="l"/>
                <a:tab pos="4558926" algn="l"/>
                <a:tab pos="4973640" algn="l"/>
                <a:tab pos="5388354" algn="l"/>
                <a:tab pos="5803068" algn="l"/>
                <a:tab pos="6217783" algn="l"/>
                <a:tab pos="6632497" algn="l"/>
                <a:tab pos="7047211" algn="l"/>
                <a:tab pos="7461925" algn="l"/>
                <a:tab pos="7876640" algn="l"/>
                <a:tab pos="8291353" algn="l"/>
                <a:tab pos="8292819" algn="l"/>
                <a:tab pos="8707533" algn="l"/>
                <a:tab pos="9122248" algn="l"/>
                <a:tab pos="9536961" algn="l"/>
                <a:tab pos="9951676" algn="l"/>
              </a:tabLst>
            </a:pPr>
            <a:r>
              <a:rPr lang="ru-RU" altLang="ru-RU" sz="11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Муниципальное бюджетное общеобразовательное учреждение «</a:t>
            </a:r>
            <a:r>
              <a:rPr lang="ru-RU" altLang="ru-RU" sz="1100" dirty="0" err="1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Почетненский</a:t>
            </a:r>
            <a:r>
              <a:rPr lang="ru-RU" altLang="ru-RU" sz="11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учебно-воспитательный комплекс» муниципального образования </a:t>
            </a:r>
            <a:r>
              <a:rPr lang="ru-RU" altLang="ru-RU" sz="1100" dirty="0" err="1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Красноперекопский</a:t>
            </a:r>
            <a:r>
              <a:rPr lang="ru-RU" altLang="ru-RU" sz="11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район Республики Крым</a:t>
            </a:r>
          </a:p>
        </p:txBody>
      </p:sp>
      <p:pic>
        <p:nvPicPr>
          <p:cNvPr id="20486" name="Рисунок 16">
            <a:extLst>
              <a:ext uri="{FF2B5EF4-FFF2-40B4-BE49-F238E27FC236}">
                <a16:creationId xmlns:a16="http://schemas.microsoft.com/office/drawing/2014/main" id="{9DA4B7FE-659F-42C1-A757-02F37CE31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0240" y="948104"/>
            <a:ext cx="701994" cy="861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Рисунок 18">
            <a:extLst>
              <a:ext uri="{FF2B5EF4-FFF2-40B4-BE49-F238E27FC236}">
                <a16:creationId xmlns:a16="http://schemas.microsoft.com/office/drawing/2014/main" id="{AD5A5FC4-42F5-4283-B0B0-C7CBA9B7D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74" y="2158512"/>
            <a:ext cx="1367203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Рисунок 19">
            <a:extLst>
              <a:ext uri="{FF2B5EF4-FFF2-40B4-BE49-F238E27FC236}">
                <a16:creationId xmlns:a16="http://schemas.microsoft.com/office/drawing/2014/main" id="{9BAA38C7-19E6-4B87-A09D-844C90F13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428" y="2158512"/>
            <a:ext cx="1367203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Рисунок 20">
            <a:extLst>
              <a:ext uri="{FF2B5EF4-FFF2-40B4-BE49-F238E27FC236}">
                <a16:creationId xmlns:a16="http://schemas.microsoft.com/office/drawing/2014/main" id="{C0BB5726-7645-4EBD-8678-7EAC1C10E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231" y="2158512"/>
            <a:ext cx="1367204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Рисунок 21">
            <a:extLst>
              <a:ext uri="{FF2B5EF4-FFF2-40B4-BE49-F238E27FC236}">
                <a16:creationId xmlns:a16="http://schemas.microsoft.com/office/drawing/2014/main" id="{06B5B592-7821-4046-AACD-581547656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520" y="2158512"/>
            <a:ext cx="1367203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Рисунок 22">
            <a:extLst>
              <a:ext uri="{FF2B5EF4-FFF2-40B4-BE49-F238E27FC236}">
                <a16:creationId xmlns:a16="http://schemas.microsoft.com/office/drawing/2014/main" id="{7C5101C3-313E-41FF-8DB6-D8D707842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431" y="2158512"/>
            <a:ext cx="1367204" cy="187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Рисунок 23">
            <a:extLst>
              <a:ext uri="{FF2B5EF4-FFF2-40B4-BE49-F238E27FC236}">
                <a16:creationId xmlns:a16="http://schemas.microsoft.com/office/drawing/2014/main" id="{E89DE472-E6AA-4131-B946-FF421F21F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67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Рисунок 24">
            <a:extLst>
              <a:ext uri="{FF2B5EF4-FFF2-40B4-BE49-F238E27FC236}">
                <a16:creationId xmlns:a16="http://schemas.microsoft.com/office/drawing/2014/main" id="{D5A6BA08-8FF1-489D-AA5D-DDC153960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20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Рисунок 25">
            <a:extLst>
              <a:ext uri="{FF2B5EF4-FFF2-40B4-BE49-F238E27FC236}">
                <a16:creationId xmlns:a16="http://schemas.microsoft.com/office/drawing/2014/main" id="{B71A8F40-AE99-45D7-9867-B13CBDDD3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023" y="4174882"/>
            <a:ext cx="1367204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Рисунок 26">
            <a:extLst>
              <a:ext uri="{FF2B5EF4-FFF2-40B4-BE49-F238E27FC236}">
                <a16:creationId xmlns:a16="http://schemas.microsoft.com/office/drawing/2014/main" id="{67B55403-4DF4-4E56-9D87-3179FC566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13" y="4174882"/>
            <a:ext cx="1367203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6" name="Рисунок 27">
            <a:extLst>
              <a:ext uri="{FF2B5EF4-FFF2-40B4-BE49-F238E27FC236}">
                <a16:creationId xmlns:a16="http://schemas.microsoft.com/office/drawing/2014/main" id="{ABF64B55-58FD-47C7-A08B-FE86FA36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223" y="4174882"/>
            <a:ext cx="1367204" cy="187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108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15" baseType="lpstr">
      <vt:lpstr>Microsoft YaHei</vt:lpstr>
      <vt:lpstr>Arial</vt:lpstr>
      <vt:lpstr>Bebas Neue Bold</vt:lpstr>
      <vt:lpstr>Calibri</vt:lpstr>
      <vt:lpstr>Calibri Light</vt:lpstr>
      <vt:lpstr>Roboto</vt:lpstr>
      <vt:lpstr>Roboto Medium</vt:lpstr>
      <vt:lpstr>Times New Roman</vt:lpstr>
      <vt:lpstr>2_Тема Office</vt:lpstr>
      <vt:lpstr>3_Тема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2022-02-24T09:39:44Z</dcterms:created>
  <dcterms:modified xsi:type="dcterms:W3CDTF">2022-05-26T09:03:36Z</dcterms:modified>
</cp:coreProperties>
</file>